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FD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D40-7487-4D69-AC74-01D09F6EB2DD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677D-0548-42A6-863D-2E25CF203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7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D40-7487-4D69-AC74-01D09F6EB2DD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677D-0548-42A6-863D-2E25CF203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75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D40-7487-4D69-AC74-01D09F6EB2DD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677D-0548-42A6-863D-2E25CF203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54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D40-7487-4D69-AC74-01D09F6EB2DD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677D-0548-42A6-863D-2E25CF203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47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D40-7487-4D69-AC74-01D09F6EB2DD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677D-0548-42A6-863D-2E25CF203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90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D40-7487-4D69-AC74-01D09F6EB2DD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677D-0548-42A6-863D-2E25CF203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76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D40-7487-4D69-AC74-01D09F6EB2DD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677D-0548-42A6-863D-2E25CF203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46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D40-7487-4D69-AC74-01D09F6EB2DD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677D-0548-42A6-863D-2E25CF203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15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D40-7487-4D69-AC74-01D09F6EB2DD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677D-0548-42A6-863D-2E25CF203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309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D40-7487-4D69-AC74-01D09F6EB2DD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677D-0548-42A6-863D-2E25CF203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466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D40-7487-4D69-AC74-01D09F6EB2DD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677D-0548-42A6-863D-2E25CF203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89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2DD40-7487-4D69-AC74-01D09F6EB2DD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9677D-0548-42A6-863D-2E25CF203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555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21043822">
            <a:off x="-1520368" y="530656"/>
            <a:ext cx="12192000" cy="2485624"/>
          </a:xfrm>
        </p:spPr>
        <p:txBody>
          <a:bodyPr>
            <a:noAutofit/>
          </a:bodyPr>
          <a:lstStyle/>
          <a:p>
            <a:r>
              <a:rPr lang="pl-PL" sz="9600" b="1" i="1" dirty="0" smtClean="0">
                <a:solidFill>
                  <a:srgbClr val="9FD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K</a:t>
            </a:r>
            <a:r>
              <a:rPr lang="pl-PL" sz="9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O</a:t>
            </a:r>
            <a:r>
              <a:rPr lang="pl-PL" sz="9600" b="1" i="1" dirty="0" smtClean="0">
                <a:solidFill>
                  <a:srgbClr val="9FD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M</a:t>
            </a:r>
            <a:r>
              <a:rPr lang="pl-PL" sz="9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P</a:t>
            </a:r>
            <a:r>
              <a:rPr lang="pl-PL" sz="9600" b="1" i="1" dirty="0" smtClean="0">
                <a:solidFill>
                  <a:srgbClr val="9FD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U</a:t>
            </a:r>
            <a:r>
              <a:rPr lang="pl-PL" sz="9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T</a:t>
            </a:r>
            <a:r>
              <a:rPr lang="pl-PL" sz="9600" b="1" i="1" dirty="0" smtClean="0">
                <a:solidFill>
                  <a:srgbClr val="9FD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E</a:t>
            </a:r>
            <a:r>
              <a:rPr lang="pl-PL" sz="9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R</a:t>
            </a:r>
            <a:r>
              <a:rPr lang="pl-PL" sz="9600" b="1" i="1" dirty="0" smtClean="0">
                <a:solidFill>
                  <a:srgbClr val="9FD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  </a:t>
            </a:r>
            <a:endParaRPr lang="pl-PL" sz="9600" b="1" i="1" dirty="0">
              <a:solidFill>
                <a:srgbClr val="9FDC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  <a:p>
            <a:r>
              <a:rPr lang="pl-PL" sz="9600" b="1" i="1" dirty="0" smtClean="0">
                <a:solidFill>
                  <a:srgbClr val="9FD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I </a:t>
            </a:r>
            <a:r>
              <a:rPr lang="pl-PL" sz="9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J</a:t>
            </a:r>
            <a:r>
              <a:rPr lang="pl-PL" sz="9600" b="1" i="1" dirty="0" smtClean="0">
                <a:solidFill>
                  <a:srgbClr val="9FD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A</a:t>
            </a:r>
            <a:endParaRPr lang="pl-PL" sz="115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796" y="1121881"/>
            <a:ext cx="2733339" cy="2500714"/>
          </a:xfrm>
          <a:prstGeom prst="rect">
            <a:avLst/>
          </a:prstGeom>
        </p:spPr>
      </p:pic>
      <p:pic>
        <p:nvPicPr>
          <p:cNvPr id="1026" name="Picture 2" descr="https://rumahradhen.files.wordpress.com/2013/11/computer_typ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3" y="365278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iceo.nq.pl/minka12/files/2011/02/37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16" y="2829467"/>
            <a:ext cx="4522057" cy="300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komputer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116" y="3652780"/>
            <a:ext cx="2716103" cy="27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2508" y="403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b="1" i="1" dirty="0" smtClean="0">
                <a:solidFill>
                  <a:srgbClr val="9FD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ZALETY</a:t>
            </a:r>
            <a:endParaRPr lang="pl-PL" sz="6000" b="1" i="1" dirty="0">
              <a:solidFill>
                <a:srgbClr val="9FDC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Strzałka w dół 2"/>
          <p:cNvSpPr/>
          <p:nvPr/>
        </p:nvSpPr>
        <p:spPr>
          <a:xfrm rot="2501060">
            <a:off x="3472591" y="838385"/>
            <a:ext cx="1330996" cy="176979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dół 4"/>
          <p:cNvSpPr/>
          <p:nvPr/>
        </p:nvSpPr>
        <p:spPr>
          <a:xfrm rot="18297691">
            <a:off x="8172564" y="820893"/>
            <a:ext cx="1320780" cy="180477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832774" y="2389136"/>
            <a:ext cx="3116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KOMPUTERA</a:t>
            </a:r>
            <a:endParaRPr lang="pl-PL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36850" y="2973911"/>
            <a:ext cx="57697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Duża ilość </a:t>
            </a:r>
            <a:r>
              <a:rPr lang="pl-PL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informacji </a:t>
            </a:r>
            <a:endParaRPr lang="pl-PL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l-PL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Komputer </a:t>
            </a:r>
            <a:r>
              <a:rPr lang="pl-PL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formą rozrywki</a:t>
            </a:r>
          </a:p>
          <a:p>
            <a:pPr algn="ctr">
              <a:lnSpc>
                <a:spcPct val="150000"/>
              </a:lnSpc>
            </a:pPr>
            <a:r>
              <a:rPr lang="pl-PL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Można </a:t>
            </a:r>
            <a:r>
              <a:rPr lang="pl-PL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się edukować poprzez różne programy </a:t>
            </a:r>
          </a:p>
          <a:p>
            <a:pPr algn="ctr">
              <a:lnSpc>
                <a:spcPct val="150000"/>
              </a:lnSpc>
            </a:pPr>
            <a:r>
              <a:rPr lang="pl-PL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Możliwość </a:t>
            </a:r>
            <a:r>
              <a:rPr lang="pl-PL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kontaktowania się z </a:t>
            </a:r>
            <a:r>
              <a:rPr lang="pl-PL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przyjaciółmi</a:t>
            </a:r>
          </a:p>
          <a:p>
            <a:pPr algn="ctr">
              <a:lnSpc>
                <a:spcPct val="150000"/>
              </a:lnSpc>
            </a:pPr>
            <a:r>
              <a:rPr lang="pl-PL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Poprawia </a:t>
            </a:r>
            <a:r>
              <a:rPr lang="pl-PL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znajomości informatyczne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pl-PL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komputerze znajduje się wiele rzeczy pomocniczych do nauki typu kalkulator</a:t>
            </a:r>
            <a:r>
              <a:rPr lang="pl-PL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pl-PL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pl-PL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możliwość czytania i </a:t>
            </a:r>
            <a:r>
              <a:rPr lang="pl-PL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odtworzenia lektury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8481014" y="2414158"/>
            <a:ext cx="2939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INTERNETU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246254" y="3000332"/>
            <a:ext cx="56458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szybsza praca np. pisanie długich tekstów</a:t>
            </a:r>
          </a:p>
          <a:p>
            <a:pPr algn="ctr">
              <a:lnSpc>
                <a:spcPct val="150000"/>
              </a:lnSpc>
            </a:pPr>
            <a:r>
              <a:rPr lang="pl-PL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możliwość </a:t>
            </a:r>
            <a:r>
              <a:rPr lang="pl-PL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spędzenia wolnego czasu </a:t>
            </a:r>
          </a:p>
          <a:p>
            <a:pPr algn="ctr">
              <a:lnSpc>
                <a:spcPct val="150000"/>
              </a:lnSpc>
            </a:pPr>
            <a:r>
              <a:rPr lang="pl-PL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szybszy </a:t>
            </a:r>
            <a:r>
              <a:rPr lang="pl-PL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rozwój poprzez granie w gry edukacyjne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pl-PL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dostęp </a:t>
            </a:r>
            <a:r>
              <a:rPr lang="pl-PL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l-PL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Internetu, </a:t>
            </a:r>
            <a:r>
              <a:rPr lang="pl-PL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którym można poczytać informacje o swoim </a:t>
            </a:r>
            <a:r>
              <a:rPr lang="pl-PL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idolu, komunikować </a:t>
            </a:r>
            <a:r>
              <a:rPr lang="pl-PL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się </a:t>
            </a:r>
            <a:endParaRPr lang="pl-PL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l-PL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pl-PL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innymi, słuchać </a:t>
            </a:r>
            <a:r>
              <a:rPr lang="pl-PL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muzyki lub </a:t>
            </a:r>
            <a:r>
              <a:rPr lang="pl-PL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oglądać </a:t>
            </a:r>
            <a:r>
              <a:rPr lang="pl-PL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filmy 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28" y="156735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414995">
            <a:off x="1244866" y="443674"/>
            <a:ext cx="3038344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WADY</a:t>
            </a:r>
            <a:endParaRPr lang="pl-PL" sz="5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Strzałka w dół 4"/>
          <p:cNvSpPr/>
          <p:nvPr/>
        </p:nvSpPr>
        <p:spPr>
          <a:xfrm rot="19543004">
            <a:off x="3778498" y="1067724"/>
            <a:ext cx="1278629" cy="1974612"/>
          </a:xfrm>
          <a:prstGeom prst="down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124037" y="2333685"/>
            <a:ext cx="76629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/>
              <a:t>-</a:t>
            </a:r>
            <a:r>
              <a:rPr lang="pl-PL" sz="2400" dirty="0" smtClean="0"/>
              <a:t> 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Uzależnia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Powoduje 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agresję szczególnie </a:t>
            </a:r>
            <a:endParaRPr lang="pl-PL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Zbyt długie siedzenie przed komputerem psuje 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wzrok</a:t>
            </a:r>
            <a:endParaRPr lang="pl-PL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Tracimy kontakt ze znajomymi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Sprowadza 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błąd </a:t>
            </a:r>
            <a:endParaRPr lang="pl-PL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niemądrymi 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wiadomościami na 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forum</a:t>
            </a:r>
            <a:endParaRPr lang="pl-PL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zbyt bardzo używany jako </a:t>
            </a:r>
            <a:endParaRPr lang="pl-PL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rozrywki niż nauki</a:t>
            </a:r>
          </a:p>
          <a:p>
            <a:pPr algn="ctr">
              <a:lnSpc>
                <a:spcPct val="150000"/>
              </a:lnSpc>
            </a:pP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452176" y="463641"/>
            <a:ext cx="4191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KOMPUTERA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92" y="3587126"/>
            <a:ext cx="2932450" cy="249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1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31794" y="2691685"/>
            <a:ext cx="7961290" cy="391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szybkie 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uzależnienie </a:t>
            </a:r>
          </a:p>
          <a:p>
            <a:pPr algn="ctr">
              <a:lnSpc>
                <a:spcPct val="150000"/>
              </a:lnSpc>
            </a:pP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wady wzroku od zbyt długiego korzystania z niego </a:t>
            </a:r>
          </a:p>
          <a:p>
            <a:pPr algn="ctr">
              <a:lnSpc>
                <a:spcPct val="150000"/>
              </a:lnSpc>
            </a:pP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wady postawy od przygarbionego siedzenia </a:t>
            </a:r>
          </a:p>
          <a:p>
            <a:pPr algn="ctr">
              <a:lnSpc>
                <a:spcPct val="150000"/>
              </a:lnSpc>
            </a:pP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spędzanie wolnego czasu JEDYNIE przy nim </a:t>
            </a:r>
          </a:p>
          <a:p>
            <a:pPr algn="ctr">
              <a:lnSpc>
                <a:spcPct val="150000"/>
              </a:lnSpc>
            </a:pP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komputer może wywołać agresję , niepokój poprzez źle dobrane gry lub strony www.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38255" y="667511"/>
            <a:ext cx="1807028" cy="172232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 rot="21118178">
            <a:off x="2115627" y="821944"/>
            <a:ext cx="28712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INTERNETU</a:t>
            </a:r>
          </a:p>
        </p:txBody>
      </p:sp>
      <p:sp>
        <p:nvSpPr>
          <p:cNvPr id="5" name="Prostokąt 4"/>
          <p:cNvSpPr/>
          <p:nvPr/>
        </p:nvSpPr>
        <p:spPr>
          <a:xfrm rot="1086680">
            <a:off x="5907315" y="460966"/>
            <a:ext cx="70962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WADY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431" y="2314334"/>
            <a:ext cx="3204706" cy="30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7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7275233" y="91194"/>
            <a:ext cx="4559121" cy="2395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30" y="2951456"/>
            <a:ext cx="4487443" cy="3361251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5459303" y="1107586"/>
            <a:ext cx="1397127" cy="691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4099744" y="1996006"/>
            <a:ext cx="1110758" cy="608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3025602" y="2771701"/>
            <a:ext cx="877365" cy="359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Jokerman" panose="04090605060D06020702" pitchFamily="82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393475" y="507422"/>
            <a:ext cx="4322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Nie ufaj osobom poznanym w sieci !</a:t>
            </a:r>
            <a:endParaRPr lang="pl-PL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18" y="91194"/>
            <a:ext cx="1747248" cy="2625645"/>
          </a:xfrm>
          <a:prstGeom prst="rect">
            <a:avLst/>
          </a:prstGeom>
        </p:spPr>
      </p:pic>
      <p:pic>
        <p:nvPicPr>
          <p:cNvPr id="1026" name="Picture 2" descr="http://www.sp7.jaworzno.edu.pl/pliki/rozne/kregoslup/wykrzykni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104">
            <a:off x="5442435" y="2380855"/>
            <a:ext cx="1862258" cy="367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oradnik-logopedyczny.pl/img/obrazki/kompute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748" y="2831016"/>
            <a:ext cx="2899714" cy="360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055" y="214103"/>
            <a:ext cx="4572396" cy="240812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43624" y="485011"/>
            <a:ext cx="8853827" cy="1467481"/>
          </a:xfrm>
        </p:spPr>
        <p:txBody>
          <a:bodyPr>
            <a:normAutofit/>
          </a:bodyPr>
          <a:lstStyle/>
          <a:p>
            <a:r>
              <a:rPr lang="pl-PL" sz="3200" dirty="0" smtClean="0">
                <a:latin typeface="Jokerman" panose="04090605060D06020702" pitchFamily="82" charset="0"/>
              </a:rPr>
              <a:t>                                              </a:t>
            </a:r>
            <a:r>
              <a:rPr lang="pl-PL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Nigdy nie podawaj </a:t>
            </a:r>
            <a:br>
              <a:rPr lang="pl-PL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</a:br>
            <a:r>
              <a:rPr lang="pl-PL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pl-PL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                                              swych danych !</a:t>
            </a:r>
            <a:endParaRPr lang="pl-PL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63" y="3124070"/>
            <a:ext cx="4487045" cy="3365284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3618214" y="3030987"/>
            <a:ext cx="734095" cy="42500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121414" y="1656589"/>
            <a:ext cx="945948" cy="50726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5526437" y="879150"/>
            <a:ext cx="1119713" cy="64657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http://www.sp7.jaworzno.edu.pl/pliki/rozne/kregoslup/wykrzykni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9926">
            <a:off x="4953023" y="2837341"/>
            <a:ext cx="1859404" cy="36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2532">
            <a:off x="310789" y="232107"/>
            <a:ext cx="2682645" cy="2682645"/>
          </a:xfrm>
          <a:prstGeom prst="rect">
            <a:avLst/>
          </a:prstGeom>
        </p:spPr>
      </p:pic>
      <p:pic>
        <p:nvPicPr>
          <p:cNvPr id="10" name="Picture 2" descr="Znalezione obrazy dla zapytania komputer 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75" y="2983285"/>
            <a:ext cx="3527492" cy="36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1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550" y="32803"/>
            <a:ext cx="4578493" cy="240812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442716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 smtClean="0">
                <a:latin typeface="Jokerman" panose="04090605060D06020702" pitchFamily="82" charset="0"/>
              </a:rPr>
              <a:t>                                            </a:t>
            </a:r>
            <a:r>
              <a:rPr lang="pl-PL" sz="3200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pl-PL" sz="32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    </a:t>
            </a:r>
            <a:r>
              <a:rPr lang="pl-PL" sz="3200" dirty="0" smtClean="0">
                <a:latin typeface="Jokerman" panose="04090605060D06020702" pitchFamily="82" charset="0"/>
              </a:rPr>
              <a:t>   </a:t>
            </a:r>
            <a:r>
              <a:rPr lang="pl-PL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Nigdy nie podawaj </a:t>
            </a:r>
            <a:br>
              <a:rPr lang="pl-PL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</a:br>
            <a:r>
              <a:rPr lang="pl-PL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pl-PL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                                                      swego numeru telefonu! </a:t>
            </a:r>
            <a:endParaRPr lang="pl-PL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3074" name="Picture 2" descr="http://www.sp7.jaworzno.edu.pl/pliki/rozne/kregoslup/wykrzykni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635">
            <a:off x="5291634" y="2657127"/>
            <a:ext cx="1955023" cy="385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77" y="2989590"/>
            <a:ext cx="4487045" cy="3365284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2696763" y="2534794"/>
            <a:ext cx="687159" cy="34455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3435792" y="1655217"/>
            <a:ext cx="980660" cy="499297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4668670" y="921282"/>
            <a:ext cx="1298713" cy="76869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307" y="251414"/>
            <a:ext cx="1700281" cy="218116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8364" y="2527885"/>
            <a:ext cx="2733896" cy="398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7310937" y="324085"/>
            <a:ext cx="4168462" cy="235231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10937" y="692128"/>
            <a:ext cx="4134118" cy="1325563"/>
          </a:xfrm>
        </p:spPr>
        <p:txBody>
          <a:bodyPr>
            <a:noAutofit/>
          </a:bodyPr>
          <a:lstStyle/>
          <a:p>
            <a:pPr algn="ctr"/>
            <a:r>
              <a:rPr lang="pl-PL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Nie podawaj swojego miejsca zamieszkania!</a:t>
            </a:r>
            <a:endParaRPr lang="pl-PL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8488"/>
            <a:ext cx="4487045" cy="336528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5344752" y="828557"/>
            <a:ext cx="1493950" cy="906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752055" y="1727917"/>
            <a:ext cx="1120462" cy="579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825607" y="2866846"/>
            <a:ext cx="914400" cy="479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141" y="3016250"/>
            <a:ext cx="4318314" cy="359859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948" y="2505792"/>
            <a:ext cx="3420152" cy="4334632"/>
          </a:xfrm>
          <a:prstGeom prst="rect">
            <a:avLst/>
          </a:prstGeom>
        </p:spPr>
      </p:pic>
      <p:pic>
        <p:nvPicPr>
          <p:cNvPr id="3074" name="Picture 2" descr="Znalezione obrazy dla zapytania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5" y="155758"/>
            <a:ext cx="2640267" cy="264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812" y="4034191"/>
            <a:ext cx="3706566" cy="277634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4739"/>
            <a:ext cx="12192000" cy="1325563"/>
          </a:xfrm>
        </p:spPr>
        <p:txBody>
          <a:bodyPr>
            <a:noAutofit/>
          </a:bodyPr>
          <a:lstStyle/>
          <a:p>
            <a:r>
              <a:rPr lang="pl-PL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P</a:t>
            </a:r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r</a:t>
            </a:r>
            <a:r>
              <a:rPr lang="pl-PL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o</a:t>
            </a:r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g</a:t>
            </a:r>
            <a:r>
              <a:rPr lang="pl-PL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r</a:t>
            </a:r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a</a:t>
            </a:r>
            <a:r>
              <a:rPr lang="pl-PL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m</a:t>
            </a:r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y</a:t>
            </a:r>
            <a:r>
              <a:rPr lang="pl-PL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,</a:t>
            </a:r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k</a:t>
            </a:r>
            <a:r>
              <a:rPr lang="pl-PL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t</a:t>
            </a:r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ó</a:t>
            </a:r>
            <a:r>
              <a:rPr lang="pl-PL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r</a:t>
            </a:r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e </a:t>
            </a:r>
            <a:r>
              <a:rPr lang="pl-PL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z</a:t>
            </a:r>
            <a:r>
              <a:rPr lang="pl-PL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a</a:t>
            </a:r>
            <a:r>
              <a:rPr lang="pl-PL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w</a:t>
            </a:r>
            <a:r>
              <a:rPr lang="pl-PL" sz="48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i</a:t>
            </a:r>
            <a:r>
              <a:rPr lang="pl-PL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e</a:t>
            </a:r>
            <a:r>
              <a:rPr lang="pl-PL" sz="48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r</a:t>
            </a:r>
            <a:r>
              <a:rPr lang="pl-PL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a k</a:t>
            </a:r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o</a:t>
            </a:r>
            <a:r>
              <a:rPr lang="pl-PL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m</a:t>
            </a:r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p</a:t>
            </a:r>
            <a:r>
              <a:rPr lang="pl-PL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u</a:t>
            </a:r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t</a:t>
            </a:r>
            <a:r>
              <a:rPr lang="pl-PL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e</a:t>
            </a:r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r</a:t>
            </a:r>
            <a:r>
              <a:rPr lang="pl-PL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:</a:t>
            </a:r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3" name="AutoShape 2" descr="data:image/png;base64,iVBORw0KGgoAAAANSUhEUgAAAOEAAADhCAMAAAAJbSJIAAAAk1BMVEX///8Are8Aq+8Aqe4AqO4Apu4Aru/g8/0AsPD2/f+l2PdhwPL6/v/q+P53zPXv+v4JtPCk4vmy4/mf3PiA0vao4PlHwPO/6ftlx/Tb8/2t5frd9P1jy/V60fY/ufHJ6vuR2Pc2v/O75vrc8fx/zvVUx/TR8vxGu/Jgv/JSwvOS1veg2fdBwfMIt/FTvfJ10fab1falwmpaAAAKiUlEQVR4nO2de3eiPBCHZYKKrShFUawWsLW6aGn7/T/dC3XX3shkgAn4npPnn+7ZUwo/yGVuSXo9g8FgMBgMBoPBYDAYDAaDwWAwGAwGg8FgMBi+sYr94OYv/uN+2vXz8OLePfyJPMcCcWbgeIfbZN/1YzExfZpnfQFg/QCEbT8/Drt+vMasg/C3uC8qveOy60dsxCiJLLm+s0jn9f+rcTofCFzeWaOdxePi90dT1x1ecN3pqGsFOONgYRP0nRvrbvl4et+Fi4V3YbsId+/BY3y1g+4oHSja5/e26gD8GI7y/xBWPuiG8+W4azUlBKr+V0E92HY2j69r1B3vuORdZIrs6Ltd67rgbigjTFWEE+2uxEhYHXQILIB+dg0fcp+xdcESRHRcdSxwfdApMAeieaczyEq3wEKjPe9uZB0v9AssNEanrgyeua5B5pfGNO5E4KwlfYVEO+ygO8ZOewqLYdVvXeG2rTZ6BpxNywITqjPBhohatXJWXtsC88/oBe0JHM9bmSh+MkhaU7gadCHQsuywLVN108knzIFFOxLdrgTm403aikSGXgjwL2QsBCBByN8Xei0YOG7UTJstvGyRTj5ZLLyBLYgTLHj6XSq/7jiTi+t7z4n/VAQQR598RBaTzbZvUz4mRLoljia1GimAd/uwxN2EffLqqZssLDRLHGY19AknPFFsklF8s1DG7uCg15+Kq39C23kYkr0D92nTV9xCTLSGVd8qKgQruq94i+ncw8cdsdMi7S8VG6mIZjWmsNVE8dpm/MIuVPIqoK6hNfY9vK3o8zT2VRRC1CCflmKzEkRrPk3fua/g+sKiyWOME1SittGmgskmmroCAdpedAU2HsjfkGFMjzFPW2gywm+p3xBShmbkIwEvXe2UqpBpKJj15bcYPHLc4RdUhR7TcI5425BpifgTFdpcU7KLZEfEnOkm3yAqdNhuGCBzBugYbGgKAfPE3aG/2Tr9D0T2ksRD1FcIkXaqI05MUgip3JVYndLco//8KyCEt8PGjHtkVnQ0xDT+kL6hNHg7fijzccFBXkkPa6YTflfxjTLjS2cKX+YWgSe3YDEzSvB/RIrVBqHk4sSRXo1IjJGXqqEnzgjfUEimCh+7FhzZDDrEMnnAnlpcE7wnu3wQ3+P5HKkV5C6wq/jnRIJCUX7lUdXAJcOGi1YMROxzIiGKkZU/6FbZhcsdIlzhgN2LUg81sC29cKhOOopSbwFXKNiT/NjI9ldh+fhGUVjaqRQRWofb/lY/qEShS2jfpR6JIkIruHPDo53qI0oUjnfqqRTCksHmBb8Oyrt9A5SZGdksrJgtzvyeSpXRPZu7I65V2TXJSJM7QojDfuHnpOimqk8v7pgV9pStzZNdGcittsvr+ZE8c0P1yCYzEmujNGts6aVxqDQY4PBV4jolWIkH9kn/RXFXWx6EGgWeKg/61QafRRRnzWFfqfKkKGqTWd5nlqkqDWo7myB+ipMN0IKzcOJWqEoDqzpGfBMqRBaLwcipfQt27H7wUjHuK2Ol02H8ltl2lSoMTCF/mc1SVXtJazbL+W3kWAwy2Q23XqB6qWRreL0MJguHVISBwB/LeFc+UYXRbeQO/besT+51ZQrZTVN1wYlXNWsyvZscCKUm5bBHa6ZKQ6pWwH26vEk9UUckvDArpJTUOLUSQ9Ph41bU6JXc7gXBl21QYje+TxVVCr/ps+rLbRrKTZuU2C3fvWqF5OwKSbdvVGI3nDlVxlbEEq7FkvaCsUg9gaRCW7WZi/koce8zfpNU+4pe92Ezexd0hdakkcUoTeT8hNvNr6AQIGgSRaEWs3aosMiWNgpKz69foQXObdXyy283oxRdd6uwqFCE5Kl2YyXl8zpWWDyCkwZ1jRxCX7wChUWtsPc6q/Uh8cyMFoVBTVcORL/YFKJyUEW9VI57xqdZbTKVXnh6rGhkHVWv1GYuGW6isBAJTnT7cF+lxSoVMtulw+ar84r1M4Pn2ZNLa7IzRU/k9i0o/iFJphBZeFoS3r+ruiOzQnfLo/Cs0olC5Riryj1y+/iEOE2OAMuxSGEXEHYW4CY6Viyc/4FnZoWUbK6IJjeBH7yH6oTaWWR0xDTi2VX+opp35djmxX/HkNGKuqYWDoiTN37F/orNXnGCt5mfq673tM+Ym69IbTpSZZo3GPaoPrpK4Hd2bUmNR9jy/WgS7E/wF3zjqXz7V69QffMLcJR9xTusQFHDziBYmykrEE6olqw0x4JVCmuobUOfeFCSJhlTbQQhG/fRmhP2zEzeEZH7laZH8SVMXx+2jkL2Gb+HmcJwW/b7U+qeSzIvAVfIHU3MeZY+sJiUXnCiCZQ+K64Qym/ahJn0hvBQesGKuE+BLYlaoSONjpIaee21rBCDOJzKPD1F5IS/jnYqnS/K+2FuvtHmRJDcUBHhF0duhb2T9I4HyfQrb9hfBcqq/lCrTcukv5f2K1lqdKR4yDOSi92D4jqPf6We/HllXWKvbqfSVT6qGiUdi2ekg5uQ1mAp60uFtJhKVcGjw6zpSb+IvMG8KR4zkr0bdVSB3c3vIcO/fP2oYol9KI1JqaohkSGqAWtp10AWkC4t2XsRIpBHFgnbUEoLk+sjj9bYCXLVPCqpfBIWvhkrYRTmDpkWyD39CBu6V+/p4GvdpRB2NpmhQVNlVF+TQvlKcsAtDHfoP2wzUawDtr1so1oITLNptSiUb9wmOM1EmqmgRSGySYbHaOsr50KNCuUJDLFh27RiTcsD6VGIvF6xY5K4Ji1I0KYQC07wRNrlbtoP5MtYmrGXm5oi4bgBeU9tDTP+GWR9vpg3XgaxIjZRPVbbGWzvEaupW7okC8yHNh49JaDbAKWN8uszYkrnQ2HCpKcELMQEVlK7pcaLKkUt/OmnL6C+mx3Wc77Xpwof0NISxfhkhSbPwNnUsG8Seg8830Xv9ruKdCKI50onHY2e5sRleZ9oiCZ+w1cECgFS0valBXt/UqmI/Uy95R0V2KlioWB5lCP03LswqnJ61AUNGcTvjAmlvAC2VWwK5ZbUQY2m7nCYPHv9WouCtOxw8usRaccigRBOlE6ON4Hv+8s4J/8Z3Lzvwq0jaqor6GvbCfOLxIzceYrNvC3HcT4OXct/FqeSNVuAyL+tQqlEUqGUHqCdAz5c9Vp7XQIXLZ3SMupMos5dhb9BGVE1AGmL5yXRgkbM9Fs9/NOvZi9zwL5EVgFpqw5WgVnbZ+yN2M98xCkrwdJNqy1VhF0cXTpKWzvRC6IO9PWKPeOjdnojcG1XXB13wrRvCQ7/3jsVWE9I5zw3o+NjsH3sKHIGWj2nrJxRnPX1fUfQHrkgsZ/U3rBEJbDdw/QQ4tOioX9bLlBemtI+bvwMNm9rhX7zrA8z95ODUzkIKhe4uJYW+hV3eZpkFrK9F7m/gnO6ggOtS/nYEWpr9W27OE7uH/m/hW33necXUlMG2HR9mLWa/f3d/CG8PfNn8jC/e/xodSvlwAvg1cmCXBHxERt4QWxvrrEDVsONN98OFrh8PGE7b/H/+/t9sp+Fr5E3+HcIpOV40Ws4u/7eV4nRaunf/CXwl/su3FyDwWAwGAwGg8FgMBgMBoPBYDAYDAaDwWAwXDX/ActKqnmJWMveAAAAAElFTkSuQmCC"/>
          <p:cNvSpPr>
            <a:spLocks noChangeAspect="1" noChangeArrowheads="1"/>
          </p:cNvSpPr>
          <p:nvPr/>
        </p:nvSpPr>
        <p:spPr bwMode="auto">
          <a:xfrm>
            <a:off x="155574" y="-144463"/>
            <a:ext cx="7189183" cy="718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126" y="1464174"/>
            <a:ext cx="3033444" cy="3033444"/>
          </a:xfrm>
          <a:prstGeom prst="rect">
            <a:avLst/>
          </a:prstGeom>
        </p:spPr>
      </p:pic>
      <p:sp>
        <p:nvSpPr>
          <p:cNvPr id="6" name="AutoShape 4" descr="Znalezione obrazy dla zapytania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972" y="4203986"/>
            <a:ext cx="2143125" cy="2143125"/>
          </a:xfrm>
          <a:prstGeom prst="rect">
            <a:avLst/>
          </a:prstGeom>
        </p:spPr>
      </p:pic>
      <p:sp>
        <p:nvSpPr>
          <p:cNvPr id="8" name="AutoShape 6" descr="Znalezione obrazy dla zapytania powerpoint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111" y="1851560"/>
            <a:ext cx="2162175" cy="211455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29" y="1591255"/>
            <a:ext cx="3708297" cy="248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227" y="4679548"/>
            <a:ext cx="4145925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pl-PL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SKYPE</a:t>
            </a:r>
            <a:endParaRPr lang="pl-PL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25" y="429894"/>
            <a:ext cx="3759131" cy="376669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075376" y="468530"/>
            <a:ext cx="367047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FF66FF"/>
                </a:solidFill>
              </a:rPr>
              <a:t>Skype</a:t>
            </a:r>
            <a:r>
              <a:rPr lang="pl-PL" sz="2400" dirty="0">
                <a:solidFill>
                  <a:srgbClr val="FF66FF"/>
                </a:solidFill>
              </a:rPr>
              <a:t> – komunikator internetowy, oparty na technologii przetwarzania danych w chmurze.</a:t>
            </a:r>
          </a:p>
          <a:p>
            <a:pPr algn="ctr"/>
            <a:r>
              <a:rPr lang="pl-PL" sz="2400" dirty="0">
                <a:solidFill>
                  <a:srgbClr val="FF66FF"/>
                </a:solidFill>
              </a:rPr>
              <a:t>Skype umożliwia prowadzenie darmowych rozmów głosowych </a:t>
            </a:r>
          </a:p>
          <a:p>
            <a:pPr algn="ctr"/>
            <a:r>
              <a:rPr lang="pl-PL" sz="2400" dirty="0">
                <a:solidFill>
                  <a:srgbClr val="FF66FF"/>
                </a:solidFill>
              </a:rPr>
              <a:t>oraz obserwację rozmówcy poprzez kamerę internetową. </a:t>
            </a:r>
          </a:p>
          <a:p>
            <a:pPr algn="ctr"/>
            <a:r>
              <a:rPr lang="pl-PL" sz="2400" dirty="0">
                <a:solidFill>
                  <a:srgbClr val="FF66FF"/>
                </a:solidFill>
              </a:rPr>
              <a:t>Oprócz tego Skype oferuje funkcje bezpośredniej wymiany informacji tekstowych za pomocą ręcznie wpisywanych wiadomości.</a:t>
            </a:r>
          </a:p>
        </p:txBody>
      </p:sp>
      <p:sp>
        <p:nvSpPr>
          <p:cNvPr id="6" name="Chmurka 5"/>
          <p:cNvSpPr/>
          <p:nvPr/>
        </p:nvSpPr>
        <p:spPr>
          <a:xfrm>
            <a:off x="4829686" y="579549"/>
            <a:ext cx="3180760" cy="23697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Skype to pogram który ułatwia porozumienie</a:t>
            </a:r>
          </a:p>
          <a:p>
            <a:pPr algn="ctr"/>
            <a:r>
              <a:rPr lang="pl-PL" dirty="0"/>
              <a:t> </a:t>
            </a:r>
            <a:r>
              <a:rPr lang="pl-PL" dirty="0" smtClean="0"/>
              <a:t>za granicą 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42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22" y="179968"/>
            <a:ext cx="5395377" cy="284610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37" y="3306445"/>
            <a:ext cx="4070102" cy="307624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637474" y="0"/>
            <a:ext cx="555452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i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Facebook</a:t>
            </a:r>
            <a:r>
              <a:rPr lang="pl-PL" sz="2400" b="1" i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– serwis </a:t>
            </a:r>
            <a:r>
              <a:rPr lang="pl-PL" sz="2400" b="1" i="1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społecznościowy</a:t>
            </a:r>
            <a:r>
              <a:rPr lang="pl-PL" sz="2400" b="1" i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 </a:t>
            </a:r>
            <a:endParaRPr lang="pl-PL" sz="2400" b="1" i="1" dirty="0" smtClean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400" b="1" i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 </a:t>
            </a:r>
            <a:r>
              <a:rPr lang="pl-PL" sz="2400" b="1" i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ramach którego zarejestrowani użytkownicy mogą tworzyć sieci </a:t>
            </a:r>
            <a:r>
              <a:rPr lang="pl-PL" sz="2400" b="1" i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 </a:t>
            </a:r>
            <a:r>
              <a:rPr lang="pl-PL" sz="2400" b="1" i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grupy, </a:t>
            </a:r>
            <a:endParaRPr lang="pl-PL" sz="2400" b="1" i="1" dirty="0" smtClean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400" b="1" i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dzielić </a:t>
            </a:r>
            <a:r>
              <a:rPr lang="pl-PL" sz="2400" b="1" i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się wiadomościami </a:t>
            </a:r>
            <a:endParaRPr lang="pl-PL" sz="2400" b="1" i="1" dirty="0" smtClean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400" b="1" i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 </a:t>
            </a:r>
            <a:r>
              <a:rPr lang="pl-PL" sz="2400" b="1" i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zdjęciami oraz korzystać </a:t>
            </a:r>
            <a:endParaRPr lang="pl-PL" sz="2400" b="1" i="1" dirty="0" smtClean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400" b="1" i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z </a:t>
            </a:r>
            <a:r>
              <a:rPr lang="pl-PL" sz="2400" b="1" i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aplikacji, będący własnością </a:t>
            </a:r>
            <a:r>
              <a:rPr lang="pl-PL" sz="3200" b="1" i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Facebook.</a:t>
            </a:r>
            <a:endParaRPr lang="pl-PL" sz="3200" b="1" i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" name="Chmurka 1"/>
          <p:cNvSpPr/>
          <p:nvPr/>
        </p:nvSpPr>
        <p:spPr>
          <a:xfrm>
            <a:off x="4448065" y="3832668"/>
            <a:ext cx="4378817" cy="25500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300" dirty="0" smtClean="0"/>
              <a:t>Facebook to dla mnie rzecz bez której nie istniał świat  ponieważ , można się wymieniać informacjami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24319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219214" cy="6857999"/>
          </a:xfrm>
        </p:spPr>
        <p:txBody>
          <a:bodyPr>
            <a:normAutofit/>
          </a:bodyPr>
          <a:lstStyle/>
          <a:p>
            <a:pPr algn="ctr"/>
            <a:r>
              <a:rPr lang="pl-PL" sz="6000" b="1" i="1" dirty="0" smtClean="0">
                <a:solidFill>
                  <a:schemeClr val="bg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 Internetem w przyjaźni</a:t>
            </a:r>
            <a:br>
              <a:rPr lang="pl-PL" sz="6000" b="1" i="1" dirty="0" smtClean="0">
                <a:solidFill>
                  <a:schemeClr val="bg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sz="6000" b="1" i="1" dirty="0">
                <a:solidFill>
                  <a:schemeClr val="bg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pl-PL" sz="6000" b="1" i="1" dirty="0">
                <a:solidFill>
                  <a:schemeClr val="bg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sz="6000" b="1" i="1" dirty="0" smtClean="0">
                <a:solidFill>
                  <a:schemeClr val="bg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pl-PL" sz="6000" b="1" i="1" dirty="0" smtClean="0">
                <a:solidFill>
                  <a:schemeClr val="bg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sz="6000" b="1" i="1" dirty="0" smtClean="0">
                <a:solidFill>
                  <a:schemeClr val="bg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pl-PL" sz="6000" b="1" i="1" dirty="0" smtClean="0">
                <a:solidFill>
                  <a:schemeClr val="bg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sz="6000" b="1" i="1" dirty="0">
                <a:solidFill>
                  <a:schemeClr val="bg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pl-PL" sz="6000" b="1" i="1" dirty="0">
                <a:solidFill>
                  <a:schemeClr val="bg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sz="6000" b="1" i="1" dirty="0" smtClean="0">
                <a:solidFill>
                  <a:schemeClr val="bg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pl-PL" sz="6000" b="1" i="1" dirty="0" smtClean="0">
                <a:solidFill>
                  <a:schemeClr val="bg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sz="6000" b="1" i="1" dirty="0" smtClean="0">
                <a:solidFill>
                  <a:schemeClr val="bg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Zalety </a:t>
            </a:r>
            <a:r>
              <a:rPr lang="pl-PL" sz="6000" b="1" i="1" dirty="0" smtClean="0">
                <a:solidFill>
                  <a:schemeClr val="bg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wady, Internetu </a:t>
            </a:r>
            <a:r>
              <a:rPr lang="pl-PL" sz="6000" b="1" i="1" dirty="0" smtClean="0">
                <a:solidFill>
                  <a:schemeClr val="bg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pl-PL" sz="6000" b="1" i="1" dirty="0" smtClean="0">
                <a:solidFill>
                  <a:schemeClr val="bg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sz="6000" b="1" i="1" dirty="0" smtClean="0">
                <a:solidFill>
                  <a:schemeClr val="bg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</a:t>
            </a:r>
            <a:r>
              <a:rPr lang="pl-PL" sz="6000" b="1" i="1" dirty="0" smtClean="0">
                <a:solidFill>
                  <a:schemeClr val="bg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komputera</a:t>
            </a:r>
            <a:endParaRPr lang="pl-PL" sz="6000" b="1" i="1" dirty="0">
              <a:solidFill>
                <a:schemeClr val="bg1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301</Words>
  <Application>Microsoft Office PowerPoint</Application>
  <PresentationFormat>Panoramiczny</PresentationFormat>
  <Paragraphs>54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Baskerville Old Face</vt:lpstr>
      <vt:lpstr>Broadway</vt:lpstr>
      <vt:lpstr>Calibri</vt:lpstr>
      <vt:lpstr>Calibri Light</vt:lpstr>
      <vt:lpstr>Corbel</vt:lpstr>
      <vt:lpstr>Forte</vt:lpstr>
      <vt:lpstr>Jokerman</vt:lpstr>
      <vt:lpstr>Motyw pakietu Office</vt:lpstr>
      <vt:lpstr>Prezentacja programu PowerPoint</vt:lpstr>
      <vt:lpstr>Prezentacja programu PowerPoint</vt:lpstr>
      <vt:lpstr>                                              Nigdy nie podawaj                                                  swych danych !</vt:lpstr>
      <vt:lpstr>                                                    Nigdy nie podawaj                                                          swego numeru telefonu! </vt:lpstr>
      <vt:lpstr>Nie podawaj swojego miejsca zamieszkania!</vt:lpstr>
      <vt:lpstr>Programy, które zawiera komputer: </vt:lpstr>
      <vt:lpstr>SKYPE</vt:lpstr>
      <vt:lpstr>Prezentacja programu PowerPoint</vt:lpstr>
      <vt:lpstr>Z Internetem w przyjaźni      Zalety i wady, Internetu  i komputera</vt:lpstr>
      <vt:lpstr>ZALETY</vt:lpstr>
      <vt:lpstr>WADY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 2</dc:creator>
  <cp:lastModifiedBy>User 2</cp:lastModifiedBy>
  <cp:revision>29</cp:revision>
  <dcterms:created xsi:type="dcterms:W3CDTF">2015-06-02T11:05:02Z</dcterms:created>
  <dcterms:modified xsi:type="dcterms:W3CDTF">2015-06-30T11:22:16Z</dcterms:modified>
</cp:coreProperties>
</file>